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961"/>
    <a:srgbClr val="FF0000"/>
    <a:srgbClr val="00FF00"/>
    <a:srgbClr val="4BAC6D"/>
    <a:srgbClr val="33CB2D"/>
    <a:srgbClr val="3BE935"/>
    <a:srgbClr val="00E900"/>
    <a:srgbClr val="0DAC3F"/>
    <a:srgbClr val="FA9066"/>
    <a:srgbClr val="FF3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2670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82175-C0E7-AF4B-8380-06BB21F582F7}">
      <dsp:nvSpPr>
        <dsp:cNvPr id="0" name=""/>
        <dsp:cNvSpPr/>
      </dsp:nvSpPr>
      <dsp:spPr>
        <a:xfrm rot="5400000">
          <a:off x="-134069" y="135230"/>
          <a:ext cx="893799" cy="625659"/>
        </a:xfrm>
        <a:prstGeom prst="chevron">
          <a:avLst/>
        </a:prstGeom>
        <a:solidFill>
          <a:srgbClr val="FF26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</a:t>
          </a:r>
          <a:endParaRPr lang="en-US" sz="1700" kern="1200" dirty="0"/>
        </a:p>
      </dsp:txBody>
      <dsp:txXfrm rot="-5400000">
        <a:off x="2" y="313990"/>
        <a:ext cx="625659" cy="268140"/>
      </dsp:txXfrm>
    </dsp:sp>
    <dsp:sp modelId="{5C14F234-2B81-914A-A2EB-E191D9F51E89}">
      <dsp:nvSpPr>
        <dsp:cNvPr id="0" name=""/>
        <dsp:cNvSpPr/>
      </dsp:nvSpPr>
      <dsp:spPr>
        <a:xfrm rot="5400000">
          <a:off x="3236799" y="-2609979"/>
          <a:ext cx="580969" cy="58032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300" kern="1200" dirty="0" smtClean="0"/>
            <a:t>बैंक द्वारा खाता खोलते समय ग्राहक की पहचान और पता संबंधी सूचना  प्राप्‍त करने की केवायसी एक प्रक्रिया है </a:t>
          </a:r>
          <a:r>
            <a:rPr lang="en-US" sz="1300" kern="1200" dirty="0" smtClean="0"/>
            <a:t> </a:t>
          </a:r>
          <a:endParaRPr lang="en-US" sz="1300" kern="1200" dirty="0"/>
        </a:p>
      </dsp:txBody>
      <dsp:txXfrm rot="-5400000">
        <a:off x="625659" y="29522"/>
        <a:ext cx="5774889" cy="524247"/>
      </dsp:txXfrm>
    </dsp:sp>
    <dsp:sp modelId="{6A73E090-6D01-7246-8D29-6B46FFC43A88}">
      <dsp:nvSpPr>
        <dsp:cNvPr id="0" name=""/>
        <dsp:cNvSpPr/>
      </dsp:nvSpPr>
      <dsp:spPr>
        <a:xfrm rot="5400000">
          <a:off x="-134069" y="841332"/>
          <a:ext cx="893799" cy="625659"/>
        </a:xfrm>
        <a:prstGeom prst="chevron">
          <a:avLst/>
        </a:prstGeom>
        <a:solidFill>
          <a:srgbClr val="0000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</a:t>
          </a:r>
          <a:endParaRPr lang="en-US" sz="1700" kern="1200" dirty="0"/>
        </a:p>
      </dsp:txBody>
      <dsp:txXfrm rot="-5400000">
        <a:off x="2" y="1020092"/>
        <a:ext cx="625659" cy="268140"/>
      </dsp:txXfrm>
    </dsp:sp>
    <dsp:sp modelId="{CE52DD2C-2578-8643-9650-852727928216}">
      <dsp:nvSpPr>
        <dsp:cNvPr id="0" name=""/>
        <dsp:cNvSpPr/>
      </dsp:nvSpPr>
      <dsp:spPr>
        <a:xfrm rot="5400000">
          <a:off x="3236799" y="-1903878"/>
          <a:ext cx="580969" cy="58032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300" kern="1200" dirty="0" smtClean="0"/>
            <a:t>आधिकारिक रूप मे मान्‍य केवायसी दस्‍तावेज हैं  – ए) पासपोर्ट बी) ड्राईविंग लाईसेंस सी) मतदाता पहचान पत्र द. पेन कार्ड  ई. आधार कार्ड एफ. मनरेगा कार्ड   </a:t>
          </a:r>
          <a:r>
            <a:rPr lang="en-US" sz="1300" kern="1200" dirty="0" smtClean="0"/>
            <a:t> </a:t>
          </a:r>
          <a:endParaRPr lang="en-US" sz="1300" kern="1200" dirty="0"/>
        </a:p>
      </dsp:txBody>
      <dsp:txXfrm rot="-5400000">
        <a:off x="625659" y="735623"/>
        <a:ext cx="5774889" cy="524247"/>
      </dsp:txXfrm>
    </dsp:sp>
    <dsp:sp modelId="{F537B76B-DC28-BF4F-8157-960B4F4950B4}">
      <dsp:nvSpPr>
        <dsp:cNvPr id="0" name=""/>
        <dsp:cNvSpPr/>
      </dsp:nvSpPr>
      <dsp:spPr>
        <a:xfrm rot="5400000">
          <a:off x="-134069" y="1547433"/>
          <a:ext cx="893799" cy="625659"/>
        </a:xfrm>
        <a:prstGeom prst="chevron">
          <a:avLst/>
        </a:prstGeom>
        <a:solidFill>
          <a:schemeClr val="accent3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</a:t>
          </a:r>
          <a:endParaRPr lang="en-US" sz="1700" kern="1200" dirty="0"/>
        </a:p>
      </dsp:txBody>
      <dsp:txXfrm rot="-5400000">
        <a:off x="2" y="1726193"/>
        <a:ext cx="625659" cy="268140"/>
      </dsp:txXfrm>
    </dsp:sp>
    <dsp:sp modelId="{36B99B3D-BB83-674C-A4A1-652064A6D596}">
      <dsp:nvSpPr>
        <dsp:cNvPr id="0" name=""/>
        <dsp:cNvSpPr/>
      </dsp:nvSpPr>
      <dsp:spPr>
        <a:xfrm rot="5400000">
          <a:off x="3236799" y="-1197776"/>
          <a:ext cx="580969" cy="58032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300" kern="1200" dirty="0" smtClean="0"/>
            <a:t>अगर इन दस्‍तावेजों मे पते का विवरण है तो यह पते के साक्ष्‍य के रूप मे भी स्‍वीकार किये जा सकते है. </a:t>
          </a:r>
          <a:r>
            <a:rPr lang="en-US" sz="1300" kern="1200" dirty="0" smtClean="0"/>
            <a:t> </a:t>
          </a:r>
          <a:endParaRPr lang="en-US" sz="1300" kern="1200" dirty="0"/>
        </a:p>
      </dsp:txBody>
      <dsp:txXfrm rot="-5400000">
        <a:off x="625659" y="1441725"/>
        <a:ext cx="5774889" cy="524247"/>
      </dsp:txXfrm>
    </dsp:sp>
  </dsp:spTree>
</dsp:drawing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1437</Words>
  <Application>Microsoft Office PowerPoint</Application>
  <PresentationFormat>A4 Paper (210x297 mm)</PresentationFormat>
  <Paragraphs>140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Chalkduster</vt:lpstr>
      <vt:lpstr>Mangal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Utkarsh Shukla</dc:creator>
  <cp:lastModifiedBy>Acer</cp:lastModifiedBy>
  <cp:revision>125</cp:revision>
  <cp:lastPrinted>2015-10-09T11:22:09Z</cp:lastPrinted>
  <dcterms:created xsi:type="dcterms:W3CDTF">2015-09-17T11:45:00Z</dcterms:created>
  <dcterms:modified xsi:type="dcterms:W3CDTF">2015-12-22T08:16:54Z</dcterms:modified>
</cp:coreProperties>
</file>